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179adfc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179adfc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179adfc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179adfc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179adfcd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179adfc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179adfc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179adfc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79adfcd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79adfcd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179adfcd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179adfc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179adfcd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179adfcd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179adfcd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179adfcd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79adfcd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79adfcd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79adfc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79adfc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063ebfc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063ebfc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179adfcd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179adfcd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179adfcd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179adfcd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179adfcd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179adfcd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14378d4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14378d4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14378d4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14378d4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14378d4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14378d42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063ebfc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063ebfc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79adfc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79adf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179adfcd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179adfcd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179adfc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179adfc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1483" y="3126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5000"/>
              <a:t>[</a:t>
            </a:r>
            <a:r>
              <a:rPr lang="es-419" sz="5000"/>
              <a:t>Aplicación</a:t>
            </a:r>
            <a:r>
              <a:rPr lang="es-419" sz="5000"/>
              <a:t> insect Revolution]</a:t>
            </a:r>
            <a:endParaRPr sz="5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a:t>Bitácora</a:t>
            </a:r>
            <a:r>
              <a:rPr lang="es-419"/>
              <a:t> de desarrollo de </a:t>
            </a:r>
            <a:r>
              <a:rPr lang="es-419"/>
              <a:t>aplicación</a:t>
            </a:r>
            <a:endParaRPr/>
          </a:p>
          <a:p>
            <a:pPr indent="0" lvl="0" marL="0" rtl="0" algn="l">
              <a:spcBef>
                <a:spcPts val="0"/>
              </a:spcBef>
              <a:spcAft>
                <a:spcPts val="0"/>
              </a:spcAft>
              <a:buNone/>
            </a:pPr>
            <a:r>
              <a:rPr lang="es-419"/>
              <a:t>Fecha: 31/01/2022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1428976" y="895800"/>
            <a:ext cx="6065276" cy="325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2000875" y="1044775"/>
            <a:ext cx="5238750" cy="382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Base de datos</a:t>
            </a:r>
            <a:endParaRPr/>
          </a:p>
        </p:txBody>
      </p:sp>
      <p:sp>
        <p:nvSpPr>
          <p:cNvPr id="117" name="Google Shape;11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Se </a:t>
            </a:r>
            <a:r>
              <a:rPr lang="es-419"/>
              <a:t>desarrolló</a:t>
            </a:r>
            <a:r>
              <a:rPr lang="es-419"/>
              <a:t> una base de datos para el sistema en base a sus requerimientos y luego esta se complementaria con los modelos que proporciona django </a:t>
            </a:r>
            <a:endParaRPr/>
          </a:p>
        </p:txBody>
      </p:sp>
      <p:pic>
        <p:nvPicPr>
          <p:cNvPr id="118" name="Google Shape;118;p24"/>
          <p:cNvPicPr preferRelativeResize="0"/>
          <p:nvPr/>
        </p:nvPicPr>
        <p:blipFill>
          <a:blip r:embed="rId3">
            <a:alphaModFix/>
          </a:blip>
          <a:stretch>
            <a:fillRect/>
          </a:stretch>
        </p:blipFill>
        <p:spPr>
          <a:xfrm>
            <a:off x="1281425" y="2019225"/>
            <a:ext cx="6299901" cy="2803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a:t>
            </a:r>
            <a:endParaRPr/>
          </a:p>
        </p:txBody>
      </p:sp>
      <p:sp>
        <p:nvSpPr>
          <p:cNvPr id="124" name="Google Shape;12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Durante el </a:t>
            </a:r>
            <a:r>
              <a:rPr lang="es-419"/>
              <a:t>desarrollo</a:t>
            </a:r>
            <a:r>
              <a:rPr lang="es-419"/>
              <a:t> se </a:t>
            </a:r>
            <a:r>
              <a:rPr lang="es-419"/>
              <a:t>presentaron diversos problemas de código que fueron solucionado en el momento, se solucionaron investigando el origen del error, unos de los problemas la cual tomó mayor tiempo fue entender la ORM que proporciona django.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419"/>
              <a:t>Desarrollo del sistema usuario recolector</a:t>
            </a:r>
            <a:endParaRPr/>
          </a:p>
        </p:txBody>
      </p:sp>
      <p:sp>
        <p:nvSpPr>
          <p:cNvPr id="130" name="Google Shape;13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6"/>
          <p:cNvPicPr preferRelativeResize="0"/>
          <p:nvPr/>
        </p:nvPicPr>
        <p:blipFill>
          <a:blip r:embed="rId3">
            <a:alphaModFix/>
          </a:blip>
          <a:stretch>
            <a:fillRect/>
          </a:stretch>
        </p:blipFill>
        <p:spPr>
          <a:xfrm>
            <a:off x="833800" y="1152475"/>
            <a:ext cx="7634899" cy="3991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recolector</a:t>
            </a:r>
            <a:endParaRPr/>
          </a:p>
        </p:txBody>
      </p:sp>
      <p:sp>
        <p:nvSpPr>
          <p:cNvPr id="137" name="Google Shape;13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7"/>
          <p:cNvPicPr preferRelativeResize="0"/>
          <p:nvPr/>
        </p:nvPicPr>
        <p:blipFill>
          <a:blip r:embed="rId3">
            <a:alphaModFix/>
          </a:blip>
          <a:stretch>
            <a:fillRect/>
          </a:stretch>
        </p:blipFill>
        <p:spPr>
          <a:xfrm>
            <a:off x="1145225" y="1152475"/>
            <a:ext cx="7102450" cy="399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recolector</a:t>
            </a:r>
            <a:endParaRPr/>
          </a:p>
        </p:txBody>
      </p:sp>
      <p:sp>
        <p:nvSpPr>
          <p:cNvPr id="144" name="Google Shape;14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8"/>
          <p:cNvPicPr preferRelativeResize="0"/>
          <p:nvPr/>
        </p:nvPicPr>
        <p:blipFill>
          <a:blip r:embed="rId3">
            <a:alphaModFix/>
          </a:blip>
          <a:stretch>
            <a:fillRect/>
          </a:stretch>
        </p:blipFill>
        <p:spPr>
          <a:xfrm>
            <a:off x="1135175" y="1205300"/>
            <a:ext cx="7152698" cy="3938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recolector</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9"/>
          <p:cNvPicPr preferRelativeResize="0"/>
          <p:nvPr/>
        </p:nvPicPr>
        <p:blipFill>
          <a:blip r:embed="rId3">
            <a:alphaModFix/>
          </a:blip>
          <a:stretch>
            <a:fillRect/>
          </a:stretch>
        </p:blipFill>
        <p:spPr>
          <a:xfrm>
            <a:off x="1271175" y="1152475"/>
            <a:ext cx="6946373" cy="395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recolector</a:t>
            </a:r>
            <a:endParaRPr/>
          </a:p>
        </p:txBody>
      </p:sp>
      <p:sp>
        <p:nvSpPr>
          <p:cNvPr id="158" name="Google Shape;15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30"/>
          <p:cNvPicPr preferRelativeResize="0"/>
          <p:nvPr/>
        </p:nvPicPr>
        <p:blipFill>
          <a:blip r:embed="rId3">
            <a:alphaModFix/>
          </a:blip>
          <a:stretch>
            <a:fillRect/>
          </a:stretch>
        </p:blipFill>
        <p:spPr>
          <a:xfrm>
            <a:off x="1316025" y="1152475"/>
            <a:ext cx="6885452" cy="416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productor</a:t>
            </a:r>
            <a:endParaRPr/>
          </a:p>
        </p:txBody>
      </p:sp>
      <p:sp>
        <p:nvSpPr>
          <p:cNvPr id="165" name="Google Shape;16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31"/>
          <p:cNvPicPr preferRelativeResize="0"/>
          <p:nvPr/>
        </p:nvPicPr>
        <p:blipFill>
          <a:blip r:embed="rId3">
            <a:alphaModFix/>
          </a:blip>
          <a:stretch>
            <a:fillRect/>
          </a:stretch>
        </p:blipFill>
        <p:spPr>
          <a:xfrm>
            <a:off x="1044775" y="1152475"/>
            <a:ext cx="7293323" cy="39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Aplicación</a:t>
            </a:r>
            <a:r>
              <a:rPr lang="es-419"/>
              <a:t> Insect revolution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Se requiere desarrollar una </a:t>
            </a:r>
            <a:r>
              <a:rPr lang="es-419"/>
              <a:t>aplicación</a:t>
            </a:r>
            <a:r>
              <a:rPr lang="es-419"/>
              <a:t> responsiva que permita optimizar las tareas de insect revolution, uno de los requerimientos es la existencia de dos tipos de usuarios los cuales </a:t>
            </a:r>
            <a:r>
              <a:rPr lang="es-419"/>
              <a:t>serían</a:t>
            </a:r>
            <a:r>
              <a:rPr lang="es-419"/>
              <a:t> Productor y Recolector.</a:t>
            </a:r>
            <a:endParaRPr/>
          </a:p>
          <a:p>
            <a:pPr indent="0" lvl="0" marL="0" rtl="0" algn="l">
              <a:spcBef>
                <a:spcPts val="1200"/>
              </a:spcBef>
              <a:spcAft>
                <a:spcPts val="0"/>
              </a:spcAft>
              <a:buNone/>
            </a:pPr>
            <a:r>
              <a:rPr lang="es-419"/>
              <a:t>El recolector: </a:t>
            </a:r>
            <a:r>
              <a:rPr lang="es-419"/>
              <a:t>estará</a:t>
            </a:r>
            <a:r>
              <a:rPr lang="es-419"/>
              <a:t> asociado a uno o </a:t>
            </a:r>
            <a:r>
              <a:rPr lang="es-419"/>
              <a:t>más</a:t>
            </a:r>
            <a:r>
              <a:rPr lang="es-419"/>
              <a:t> productores permitiendo ingresar los kilos de residuos generados por el usuario productor.</a:t>
            </a:r>
            <a:endParaRPr/>
          </a:p>
          <a:p>
            <a:pPr indent="0" lvl="0" marL="0" rtl="0" algn="l">
              <a:spcBef>
                <a:spcPts val="1200"/>
              </a:spcBef>
              <a:spcAft>
                <a:spcPts val="1200"/>
              </a:spcAft>
              <a:buNone/>
            </a:pPr>
            <a:r>
              <a:rPr lang="es-419"/>
              <a:t>El productor: el usuario productor </a:t>
            </a:r>
            <a:r>
              <a:rPr lang="es-419"/>
              <a:t>podrá</a:t>
            </a:r>
            <a:r>
              <a:rPr lang="es-419"/>
              <a:t> </a:t>
            </a:r>
            <a:r>
              <a:rPr lang="es-419"/>
              <a:t>visualizar</a:t>
            </a:r>
            <a:r>
              <a:rPr lang="es-419"/>
              <a:t> los kilos de residuos acumulados a </a:t>
            </a:r>
            <a:r>
              <a:rPr lang="es-419"/>
              <a:t>través</a:t>
            </a:r>
            <a:r>
              <a:rPr lang="es-419"/>
              <a:t> de un dashboard.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productor</a:t>
            </a:r>
            <a:endParaRPr/>
          </a:p>
        </p:txBody>
      </p:sp>
      <p:sp>
        <p:nvSpPr>
          <p:cNvPr id="172" name="Google Shape;17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2"/>
          <p:cNvPicPr preferRelativeResize="0"/>
          <p:nvPr/>
        </p:nvPicPr>
        <p:blipFill>
          <a:blip r:embed="rId3">
            <a:alphaModFix/>
          </a:blip>
          <a:stretch>
            <a:fillRect/>
          </a:stretch>
        </p:blipFill>
        <p:spPr>
          <a:xfrm>
            <a:off x="974450" y="1152475"/>
            <a:ext cx="7403827" cy="399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26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Desarrollo del sistema usuario productor</a:t>
            </a:r>
            <a:endParaRPr/>
          </a:p>
        </p:txBody>
      </p:sp>
      <p:sp>
        <p:nvSpPr>
          <p:cNvPr id="179" name="Google Shape;17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3"/>
          <p:cNvPicPr preferRelativeResize="0"/>
          <p:nvPr/>
        </p:nvPicPr>
        <p:blipFill>
          <a:blip r:embed="rId3">
            <a:alphaModFix/>
          </a:blip>
          <a:stretch>
            <a:fillRect/>
          </a:stretch>
        </p:blipFill>
        <p:spPr>
          <a:xfrm>
            <a:off x="803675" y="1152475"/>
            <a:ext cx="7594699" cy="3991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Cierre</a:t>
            </a:r>
            <a:endParaRPr/>
          </a:p>
        </p:txBody>
      </p:sp>
      <p:sp>
        <p:nvSpPr>
          <p:cNvPr id="186" name="Google Shape;18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El sistema </a:t>
            </a:r>
            <a:r>
              <a:rPr lang="es-419"/>
              <a:t>aún</a:t>
            </a:r>
            <a:r>
              <a:rPr lang="es-419"/>
              <a:t> se encuentra en desarrollo </a:t>
            </a:r>
            <a:r>
              <a:rPr lang="es-419"/>
              <a:t>todavía</a:t>
            </a:r>
            <a:r>
              <a:rPr lang="es-419"/>
              <a:t> falta por completar funcionalidades en el </a:t>
            </a:r>
            <a:r>
              <a:rPr lang="es-419"/>
              <a:t>usuario</a:t>
            </a:r>
            <a:r>
              <a:rPr lang="es-419"/>
              <a:t> productor una de ellas es </a:t>
            </a:r>
            <a:r>
              <a:rPr lang="es-419"/>
              <a:t>visualizar</a:t>
            </a:r>
            <a:r>
              <a:rPr lang="es-419"/>
              <a:t> la </a:t>
            </a:r>
            <a:r>
              <a:rPr lang="es-419"/>
              <a:t>información</a:t>
            </a:r>
            <a:r>
              <a:rPr lang="es-419"/>
              <a:t> total del usuario, al igual que el usuario administrador </a:t>
            </a:r>
            <a:r>
              <a:rPr lang="es-419"/>
              <a:t>aún</a:t>
            </a:r>
            <a:r>
              <a:rPr lang="es-419"/>
              <a:t> no se encuentra desarrollado.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Tecnologías </a:t>
            </a:r>
            <a:r>
              <a:rPr lang="es-419"/>
              <a:t>a utilizar </a:t>
            </a:r>
            <a:endParaRPr/>
          </a:p>
        </p:txBody>
      </p:sp>
      <p:pic>
        <p:nvPicPr>
          <p:cNvPr id="67" name="Google Shape;67;p15"/>
          <p:cNvPicPr preferRelativeResize="0"/>
          <p:nvPr/>
        </p:nvPicPr>
        <p:blipFill>
          <a:blip r:embed="rId3">
            <a:alphaModFix/>
          </a:blip>
          <a:stretch>
            <a:fillRect/>
          </a:stretch>
        </p:blipFill>
        <p:spPr>
          <a:xfrm>
            <a:off x="1032250" y="1152475"/>
            <a:ext cx="7114976" cy="352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Diagrama</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Se </a:t>
            </a:r>
            <a:r>
              <a:rPr lang="es-419"/>
              <a:t>desarrolló</a:t>
            </a:r>
            <a:r>
              <a:rPr lang="es-419"/>
              <a:t> un diagrama de flujos para comprender la </a:t>
            </a:r>
            <a:r>
              <a:rPr lang="es-419"/>
              <a:t>lógica</a:t>
            </a:r>
            <a:r>
              <a:rPr lang="es-419"/>
              <a:t> de </a:t>
            </a:r>
            <a:r>
              <a:rPr lang="es-419"/>
              <a:t>programación</a:t>
            </a:r>
            <a:r>
              <a:rPr lang="es-419"/>
              <a:t> de la </a:t>
            </a:r>
            <a:r>
              <a:rPr lang="es-419"/>
              <a:t>aplicación,</a:t>
            </a:r>
            <a:r>
              <a:rPr lang="es-419"/>
              <a:t> permitiendo conocer </a:t>
            </a:r>
            <a:r>
              <a:rPr lang="es-419"/>
              <a:t>cómo</a:t>
            </a:r>
            <a:r>
              <a:rPr lang="es-419"/>
              <a:t> esta </a:t>
            </a:r>
            <a:r>
              <a:rPr lang="es-419"/>
              <a:t>interactúa, este además ayudó a  despejar las dudas en base a los requerimientos solicitados.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Diagrama</a:t>
            </a:r>
            <a:endParaRPr/>
          </a:p>
        </p:txBody>
      </p:sp>
      <p:pic>
        <p:nvPicPr>
          <p:cNvPr id="79" name="Google Shape;79;p17"/>
          <p:cNvPicPr preferRelativeResize="0"/>
          <p:nvPr/>
        </p:nvPicPr>
        <p:blipFill>
          <a:blip r:embed="rId3">
            <a:alphaModFix/>
          </a:blip>
          <a:stretch>
            <a:fillRect/>
          </a:stretch>
        </p:blipFill>
        <p:spPr>
          <a:xfrm>
            <a:off x="885725" y="631200"/>
            <a:ext cx="3113550" cy="3781974"/>
          </a:xfrm>
          <a:prstGeom prst="rect">
            <a:avLst/>
          </a:prstGeom>
          <a:noFill/>
          <a:ln>
            <a:noFill/>
          </a:ln>
        </p:spPr>
      </p:pic>
      <p:pic>
        <p:nvPicPr>
          <p:cNvPr id="80" name="Google Shape;80;p17"/>
          <p:cNvPicPr preferRelativeResize="0"/>
          <p:nvPr/>
        </p:nvPicPr>
        <p:blipFill>
          <a:blip r:embed="rId4">
            <a:alphaModFix/>
          </a:blip>
          <a:stretch>
            <a:fillRect/>
          </a:stretch>
        </p:blipFill>
        <p:spPr>
          <a:xfrm>
            <a:off x="4280575" y="611700"/>
            <a:ext cx="4107750"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a:t>
            </a:r>
            <a:r>
              <a:rPr lang="es-419"/>
              <a:t>antallas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Se desarrollaron </a:t>
            </a:r>
            <a:r>
              <a:rPr lang="es-419"/>
              <a:t>mockups</a:t>
            </a:r>
            <a:r>
              <a:rPr lang="es-419"/>
              <a:t> para las pantallas de cada usuario correspondiente, permitiendo tener una </a:t>
            </a:r>
            <a:r>
              <a:rPr lang="es-419"/>
              <a:t>visión</a:t>
            </a:r>
            <a:r>
              <a:rPr lang="es-419"/>
              <a:t> del proyecto terminado, para ello se desarrollaron varios prototipos para determinar el modelo final a desarrollar, los mockups del usuario productor se </a:t>
            </a:r>
            <a:r>
              <a:rPr lang="es-419"/>
              <a:t>basarán</a:t>
            </a:r>
            <a:r>
              <a:rPr lang="es-419"/>
              <a:t> en los modelos del usuario recolector.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946025" y="823775"/>
            <a:ext cx="6960099" cy="412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205500" y="843850"/>
            <a:ext cx="6529825" cy="35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1426475" y="811875"/>
            <a:ext cx="6130300" cy="3648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